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1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7" r:id="rId36"/>
    <p:sldId id="290" r:id="rId37"/>
    <p:sldId id="292" r:id="rId38"/>
    <p:sldId id="293" r:id="rId39"/>
    <p:sldId id="294" r:id="rId40"/>
    <p:sldId id="295" r:id="rId41"/>
    <p:sldId id="308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6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Animated%20Nanomedicine%20movie.mp4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hasma ppt\Presentation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Bhasma ppt\Presentation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Bhasma ppt\Presentation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hasma ppt\Presentation\Pics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Bhasma ppt\Presentation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Bhasma ppt\Presentation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Bhasma ppt\Presentation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Bhasma ppt\Presentation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Bhasma ppt\Presentation\Slid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Bhasma ppt\Presentation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Bhasma ppt\Presentation\Slid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hasma ppt\Presentation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Bhasma ppt\Presentation\Slid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Bhasma ppt\Presentation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Bhasma ppt\Presentation\Slid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Bhasma ppt\Presentation\Slid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Bhasma ppt\Presentation\Slid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hasma ppt\Slid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Bhasma ppt\Presentation\Slid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Bhasma ppt\Presentation\Slid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Bhasma ppt\Presentation\Slid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Bhasma ppt\Presentation\Slide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hasma ppt\Presentation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Bhasma ppt\Presentation\Slide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Bhasma ppt\Presentation\Slid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Bhasma ppt\Presentation\Slid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Bhasma ppt\Presentation\Slid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Bhasma ppt\Presentation\Slid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hasma ppt\Presentation\Pics\Slid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Bhasma ppt\Presentation\Slid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Bhasma ppt\Presentation\1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Bhasma ppt\Presentation\Slide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Bhasma ppt\Presentation\Slide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Bhasma ppt\Presentation\Slid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Bhasma ppt\Presentation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Bhasma ppt\Presentation\Slide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Bhasma ppt\Presentation\Pics\Slide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Bhasma ppt\Presentation\Slide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Bhasma ppt\Presentation\Pics\Slide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Bhasma ppt\Presentation\Slide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Bhasma ppt\Presentation\Slid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Bhasma ppt\Presentation\Slide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Bhasma ppt\Presentation\Slide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Bhasma ppt\Presentation\Slide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Bhasma ppt\Presentation\Slide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user\Desktop\l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57200"/>
            <a:ext cx="4193761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3458852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DNA_orbit_animated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60" y="3375828"/>
            <a:ext cx="1806575" cy="2027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ages7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375828"/>
            <a:ext cx="6019801" cy="2764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Bhasma ppt\Downloads\images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13" y="5471240"/>
            <a:ext cx="3800426" cy="1036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ircular Arrow 3"/>
          <p:cNvSpPr/>
          <p:nvPr/>
        </p:nvSpPr>
        <p:spPr>
          <a:xfrm>
            <a:off x="6926783" y="2848513"/>
            <a:ext cx="978408" cy="978408"/>
          </a:xfrm>
          <a:prstGeom prst="circularArrow">
            <a:avLst>
              <a:gd name="adj1" fmla="val 12500"/>
              <a:gd name="adj2" fmla="val 3230745"/>
              <a:gd name="adj3" fmla="val 20457681"/>
              <a:gd name="adj4" fmla="val 12866273"/>
              <a:gd name="adj5" fmla="val 17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0" y="6553200"/>
            <a:ext cx="59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CC"/>
                </a:solidFill>
              </a:rPr>
              <a:t>49/50</a:t>
            </a:r>
            <a:endParaRPr lang="en-US" sz="1200" dirty="0">
              <a:solidFill>
                <a:srgbClr val="FFFF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65147" y="33377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50847" y="3117466"/>
            <a:ext cx="228600" cy="15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97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hasma ppt\Presentation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ser\Desktop\Bhasma ppt\Presentation\Slide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Bhasma ppt\Presentation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Bhasma ppt\Presentation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Bhasma ppt\Presentation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Bhasma ppt\Presentation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On-screen Show (4:3)</PresentationFormat>
  <Paragraphs>24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2006-08-16T00:00:00Z</dcterms:created>
  <dcterms:modified xsi:type="dcterms:W3CDTF">2014-11-05T19:08:51Z</dcterms:modified>
</cp:coreProperties>
</file>